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6"/>
  </p:notesMasterIdLst>
  <p:handoutMasterIdLst>
    <p:handoutMasterId r:id="rId17"/>
  </p:handoutMasterIdLst>
  <p:sldIdLst>
    <p:sldId id="458" r:id="rId2"/>
    <p:sldId id="445" r:id="rId3"/>
    <p:sldId id="261" r:id="rId4"/>
    <p:sldId id="466" r:id="rId5"/>
    <p:sldId id="467" r:id="rId6"/>
    <p:sldId id="468" r:id="rId7"/>
    <p:sldId id="469" r:id="rId8"/>
    <p:sldId id="470" r:id="rId9"/>
    <p:sldId id="461" r:id="rId10"/>
    <p:sldId id="460" r:id="rId11"/>
    <p:sldId id="463" r:id="rId12"/>
    <p:sldId id="464" r:id="rId13"/>
    <p:sldId id="465" r:id="rId14"/>
    <p:sldId id="324" r:id="rId15"/>
  </p:sldIdLst>
  <p:sldSz cx="9906000" cy="6858000" type="A4"/>
  <p:notesSz cx="6865938" cy="9998075"/>
  <p:embeddedFontLst>
    <p:embeddedFont>
      <p:font typeface="나눔명조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KoPubWorld돋움체 Bold" panose="00000800000000000000" pitchFamily="2" charset="-127"/>
      <p:bold r:id="rId25"/>
    </p:embeddedFont>
    <p:embeddedFont>
      <p:font typeface="KoPubWorld돋움체 Light" panose="000003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57" d="100"/>
          <a:sy n="57" d="100"/>
        </p:scale>
        <p:origin x="1133" y="43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99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466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026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327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0079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39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726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98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733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54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-7201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II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I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Vue.JS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4953000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4992835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DDD3703-2DF7-4155-A5D4-64C76AE44E0E}"/>
              </a:ext>
            </a:extLst>
          </p:cNvPr>
          <p:cNvSpPr txBox="1"/>
          <p:nvPr/>
        </p:nvSpPr>
        <p:spPr>
          <a:xfrm>
            <a:off x="4992835" y="3815037"/>
            <a:ext cx="4041912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2022 – 01 – 19   |   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김성곤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066803-3FF1-4804-9DC5-BFC88252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136" y="1916790"/>
            <a:ext cx="3694423" cy="108015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7367005-BC09-49A4-AA05-92B80835D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393" y="2972622"/>
            <a:ext cx="3306829" cy="21603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D60E40D-BFB7-4B9A-9424-C5BF62598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0" y="1772770"/>
            <a:ext cx="5721875" cy="374452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A35666D-F3AA-448A-AEFF-ADCCE5B9C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136" y="5151406"/>
            <a:ext cx="2805522" cy="10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8AD7D4A-0E3B-459C-895F-A9F56DFE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0" y="2942166"/>
            <a:ext cx="5167206" cy="108015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075E3D6-BD83-4677-99B5-4160483C5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30" y="2708900"/>
            <a:ext cx="3230353" cy="14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0206D1B-A93B-4139-9B9D-8C7EDF14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1" y="2979381"/>
            <a:ext cx="5994329" cy="11408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69A391-2FDD-4C45-99ED-ABC1AF204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128" y="2852920"/>
            <a:ext cx="3131445" cy="14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85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10C5FC-F1E6-4928-91AA-1D2670B3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50" y="1484730"/>
            <a:ext cx="3855260" cy="1609014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2A0E3567-F568-4AFF-B873-592AC3483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071" y="3317023"/>
            <a:ext cx="3378929" cy="160901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DCD74B7-517F-4EB6-9471-3D644CBBD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50" y="3317023"/>
            <a:ext cx="5994329" cy="11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4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3246632"/>
            <a:ext cx="5343070" cy="1046488"/>
            <a:chOff x="4117455" y="1336720"/>
            <a:chExt cx="5343070" cy="1046488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CD2B4F13-A63C-45D1-A064-166CEC47AE0E}"/>
              </a:ext>
            </a:extLst>
          </p:cNvPr>
          <p:cNvSpPr/>
          <p:nvPr/>
        </p:nvSpPr>
        <p:spPr>
          <a:xfrm>
            <a:off x="2731054" y="15240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0F4EE9-6EB4-4846-95A1-4EDD6DC6519E}"/>
              </a:ext>
            </a:extLst>
          </p:cNvPr>
          <p:cNvGrpSpPr/>
          <p:nvPr/>
        </p:nvGrpSpPr>
        <p:grpSpPr>
          <a:xfrm>
            <a:off x="4269855" y="3068950"/>
            <a:ext cx="5343070" cy="1118498"/>
            <a:chOff x="4117455" y="1264710"/>
            <a:chExt cx="5343070" cy="1118498"/>
          </a:xfrm>
        </p:grpSpPr>
        <p:sp>
          <p:nvSpPr>
            <p:cNvPr id="20" name="AutoShape 87">
              <a:extLst>
                <a:ext uri="{FF2B5EF4-FFF2-40B4-BE49-F238E27FC236}">
                  <a16:creationId xmlns:a16="http://schemas.microsoft.com/office/drawing/2014/main" id="{C3C20157-0C96-4454-96E6-3F9D8BDE3D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1" name="AutoShape 87">
              <a:extLst>
                <a:ext uri="{FF2B5EF4-FFF2-40B4-BE49-F238E27FC236}">
                  <a16:creationId xmlns:a16="http://schemas.microsoft.com/office/drawing/2014/main" id="{7D2D83B0-3D9A-431A-B72B-FABBC4CE8D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3" name="AutoShape 87">
              <a:extLst>
                <a:ext uri="{FF2B5EF4-FFF2-40B4-BE49-F238E27FC236}">
                  <a16:creationId xmlns:a16="http://schemas.microsoft.com/office/drawing/2014/main" id="{C96EC4D0-7753-446B-9B84-F9CE601195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24" name="AutoShape 87">
              <a:extLst>
                <a:ext uri="{FF2B5EF4-FFF2-40B4-BE49-F238E27FC236}">
                  <a16:creationId xmlns:a16="http://schemas.microsoft.com/office/drawing/2014/main" id="{A5F45C0D-BDD6-4A26-88E7-3942A19B0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FF9C731-6F39-4961-B60F-92D6EBF9981B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utoShape 87">
              <a:extLst>
                <a:ext uri="{FF2B5EF4-FFF2-40B4-BE49-F238E27FC236}">
                  <a16:creationId xmlns:a16="http://schemas.microsoft.com/office/drawing/2014/main" id="{CBEE2490-E872-44A5-B951-CD9B614C22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26471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>
                <a:lnSpc>
                  <a:spcPts val="3720"/>
                </a:lnSpc>
              </a:pP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Form Input Binding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72547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050398" y="2994990"/>
            <a:ext cx="458325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F29D60A-3271-44F8-8569-5E1F3470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0" y="1988800"/>
            <a:ext cx="5625802" cy="41930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262A34-B15D-48CC-93FD-00A3FAF13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601" y="2399704"/>
            <a:ext cx="4047399" cy="102929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E7CE06F-2DA8-477F-AF5E-595ADF7BB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70" y="3717040"/>
            <a:ext cx="2984111" cy="12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3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9B72DC-8BAD-4903-9305-3778E574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" y="3169655"/>
            <a:ext cx="5256730" cy="51869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8C386C8-27C6-4995-84F6-B484AAE7F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50" y="2137956"/>
            <a:ext cx="3087323" cy="1141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B836E-D322-4959-9C67-F6DD428E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000" y="3919119"/>
            <a:ext cx="4218000" cy="11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6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DC07AB-0316-4987-B394-A310C37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40" y="1925672"/>
            <a:ext cx="2923691" cy="739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3C9F6-B641-4809-9770-BBFEBAC81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00" y="2988546"/>
            <a:ext cx="7344559" cy="8809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57838A-D8C5-442D-A942-D1398ED11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770" y="4690615"/>
            <a:ext cx="3733387" cy="10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CF317D0-D26E-46E3-A160-27BE2F3A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0" y="1484730"/>
            <a:ext cx="5098222" cy="4679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6E9966-8FD7-4844-8036-03DC63CFA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20" y="3340386"/>
            <a:ext cx="3573310" cy="9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2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CF317D0-D26E-46E3-A160-27BE2F3A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0" y="1484730"/>
            <a:ext cx="5098222" cy="46790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619A20-4BEE-4951-BE1F-57F4BCA8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820" y="3140960"/>
            <a:ext cx="3484810" cy="9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1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50A1364-5AC2-4D51-8022-557FDAB1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50" y="1412720"/>
            <a:ext cx="5721875" cy="374452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CA13DB2-A9D5-4CFF-8EA8-E327D5AD8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308" y="3284980"/>
            <a:ext cx="3118510" cy="100814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4E0B082-4117-43DD-9DD3-1D3B03B72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84" y="5445280"/>
            <a:ext cx="6160524" cy="8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984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10508</TotalTime>
  <Words>74</Words>
  <Application>Microsoft Office PowerPoint</Application>
  <PresentationFormat>A4 용지(210x297mm)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Calibri</vt:lpstr>
      <vt:lpstr>맑은 고딕</vt:lpstr>
      <vt:lpstr>KoPubWorld돋움체 Light</vt:lpstr>
      <vt:lpstr>KoPubWorld돋움체 Bold</vt:lpstr>
      <vt:lpstr>Arial</vt:lpstr>
      <vt:lpstr>Calibri Light</vt:lpstr>
      <vt:lpstr>나눔명조</vt:lpstr>
      <vt:lpstr>바탕체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성곤 김</cp:lastModifiedBy>
  <cp:revision>654</cp:revision>
  <cp:lastPrinted>2021-03-31T00:32:44Z</cp:lastPrinted>
  <dcterms:created xsi:type="dcterms:W3CDTF">2021-03-26T14:20:32Z</dcterms:created>
  <dcterms:modified xsi:type="dcterms:W3CDTF">2022-01-19T00:10:03Z</dcterms:modified>
</cp:coreProperties>
</file>